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1" r:id="rId2"/>
    <p:sldId id="263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7924800" cy="244157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  <a:effectLst/>
              </a:rPr>
              <a:t>Использование ЭОР на предметах гуманитарного цикла</a:t>
            </a:r>
            <a:endParaRPr lang="ru-RU" dirty="0">
              <a:solidFill>
                <a:srgbClr val="FFC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0" y="4876800"/>
            <a:ext cx="5715000" cy="1600200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Учитель русского языка и литературы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МОУ Филипповской ООШ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Фабрикова</a:t>
            </a:r>
            <a:r>
              <a:rPr lang="ru-RU" dirty="0" smtClean="0">
                <a:solidFill>
                  <a:schemeClr val="tx1"/>
                </a:solidFill>
              </a:rPr>
              <a:t> Т.В.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17526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FFC000"/>
                </a:solidFill>
                <a:effectLst/>
              </a:rPr>
              <a:t>Предметный сайт по теме «Словосочетание»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57325"/>
            <a:ext cx="8229600" cy="462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C000"/>
                </a:solidFill>
                <a:effectLst/>
              </a:rPr>
              <a:t>Темы сайта</a:t>
            </a:r>
            <a:endParaRPr lang="ru-RU" sz="4800" b="1" dirty="0">
              <a:solidFill>
                <a:srgbClr val="FFC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600" b="1" dirty="0" smtClean="0"/>
              <a:t>Словосочетание как единица синтаксиса</a:t>
            </a:r>
          </a:p>
          <a:p>
            <a:pPr>
              <a:buFont typeface="Wingdings" pitchFamily="2" charset="2"/>
              <a:buChar char="§"/>
            </a:pPr>
            <a:r>
              <a:rPr lang="ru-RU" sz="3600" b="1" dirty="0" smtClean="0"/>
              <a:t>Виды словосочетаний по способу связи слов</a:t>
            </a:r>
          </a:p>
          <a:p>
            <a:pPr>
              <a:buFont typeface="Wingdings" pitchFamily="2" charset="2"/>
              <a:buChar char="§"/>
            </a:pPr>
            <a:r>
              <a:rPr lang="ru-RU" sz="3600" b="1" dirty="0" smtClean="0"/>
              <a:t>Синонимия словосочетаний</a:t>
            </a:r>
          </a:p>
          <a:p>
            <a:pPr>
              <a:buFont typeface="Wingdings" pitchFamily="2" charset="2"/>
              <a:buChar char="§"/>
            </a:pPr>
            <a:r>
              <a:rPr lang="ru-RU" sz="3600" b="1" dirty="0" smtClean="0"/>
              <a:t>Культура речи. Правильное употребление  словосочетаний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C000"/>
                </a:solidFill>
                <a:effectLst/>
              </a:rPr>
              <a:t>Виды заданий</a:t>
            </a:r>
            <a:endParaRPr lang="ru-RU" sz="4800" b="1" dirty="0">
              <a:solidFill>
                <a:srgbClr val="FFC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/>
              <a:t>Найдите пары слов не являющиеся словосочетаниями, объясните свой выбор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Завершите алгоритм, помогающий определить вид связи между словами в словосочетаниях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Определите вид связи в данных словосочетаниях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Выпишите словосочетания определенного вида связи из данного предложения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C000"/>
                </a:solidFill>
                <a:effectLst/>
              </a:rPr>
              <a:t>Виды заданий</a:t>
            </a:r>
            <a:endParaRPr lang="ru-RU" sz="4800" b="1" dirty="0">
              <a:solidFill>
                <a:srgbClr val="FFC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72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/>
              <a:t>Замените словосочетание синонимичным с другим видом связи (к этим заданиям даётся алгоритм выполнения, сначала он полный, а потом его необходимо завершить)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Исправьте ошибки, связанные с построением словосочетаний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1752600"/>
            <a:ext cx="8278615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Спасибо </a:t>
            </a:r>
          </a:p>
          <a:p>
            <a:pPr algn="ctr"/>
            <a:r>
              <a:rPr lang="ru-RU" sz="8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за внимание!</a:t>
            </a:r>
            <a:endParaRPr lang="ru-RU" sz="8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120</Words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Использование ЭОР на предметах гуманитарного цикла</vt:lpstr>
      <vt:lpstr>Предметный сайт по теме «Словосочетание» </vt:lpstr>
      <vt:lpstr>Темы сайта</vt:lpstr>
      <vt:lpstr>Виды заданий</vt:lpstr>
      <vt:lpstr>Виды заданий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Темы сайта</dc:title>
  <dc:creator>Админ</dc:creator>
  <cp:lastModifiedBy>User_PC</cp:lastModifiedBy>
  <cp:revision>10</cp:revision>
  <dcterms:created xsi:type="dcterms:W3CDTF">2014-05-18T17:51:04Z</dcterms:created>
  <dcterms:modified xsi:type="dcterms:W3CDTF">2014-05-20T09:49:31Z</dcterms:modified>
</cp:coreProperties>
</file>